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66" r:id="rId8"/>
    <p:sldId id="260" r:id="rId9"/>
    <p:sldId id="271" r:id="rId10"/>
    <p:sldId id="272" r:id="rId11"/>
    <p:sldId id="263" r:id="rId12"/>
    <p:sldId id="26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56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14.01.2024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14.01.2024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14.01.2024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14.01.2024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14.01.2024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14.01.2024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14.01.2024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14.01.2024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14.01.2024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14.01.2024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14.01.2024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14.01.2024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51520" y="332656"/>
            <a:ext cx="842493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0070C0"/>
                </a:solidFill>
                <a:latin typeface="Georgia" panose="02040502050405020303" pitchFamily="18" charset="0"/>
              </a:rPr>
              <a:t>новая федеральная </a:t>
            </a:r>
            <a:endParaRPr lang="ru-RU" altLang="ru-RU" sz="28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336" y="3068960"/>
            <a:ext cx="5525475" cy="33843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7406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Содержательный  </a:t>
            </a:r>
            <a:r>
              <a:rPr lang="ru-RU" altLang="ru-RU" sz="3200" b="1" dirty="0">
                <a:solidFill>
                  <a:srgbClr val="0070C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8"/>
          <a:stretch>
            <a:fillRect/>
          </a:stretch>
        </p:blipFill>
        <p:spPr bwMode="auto">
          <a:xfrm>
            <a:off x="899592" y="1340768"/>
            <a:ext cx="7704856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643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3" t="323" r="24" b="-323"/>
          <a:stretch>
            <a:fillRect/>
          </a:stretch>
        </p:blipFill>
        <p:spPr bwMode="auto">
          <a:xfrm>
            <a:off x="572468" y="1308283"/>
            <a:ext cx="8196816" cy="49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987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0070C0"/>
                </a:solidFill>
                <a:latin typeface="Georgia" panose="02040502050405020303" pitchFamily="18" charset="0"/>
              </a:rPr>
              <a:t>Организационный раздел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835696" y="1361282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0070C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0070C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375" y="4077072"/>
            <a:ext cx="7441215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0070C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начали 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3284984"/>
            <a:ext cx="7704856" cy="40183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0070C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станут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476672"/>
            <a:ext cx="7632848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ДО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более детализирована,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рассчитана на дошкольное воспитание разных возрастных групп,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направлена на воспитание патриотических и интернациональных чувств,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сделан акцент на правила безопасного поведения в различных ситуациях,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400" dirty="0">
                <a:latin typeface="Georgia" panose="02040502050405020303" pitchFamily="18" charset="0"/>
                <a:cs typeface="+mn-cs"/>
              </a:rPr>
              <a:t>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2771800" y="533400"/>
            <a:ext cx="39604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Целевой </a:t>
            </a:r>
            <a:r>
              <a:rPr lang="ru-RU" altLang="ru-RU" sz="2800" b="1" dirty="0">
                <a:solidFill>
                  <a:srgbClr val="0070C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6"/>
          <a:stretch>
            <a:fillRect/>
          </a:stretch>
        </p:blipFill>
        <p:spPr bwMode="auto">
          <a:xfrm>
            <a:off x="611560" y="1340768"/>
            <a:ext cx="801381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97801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258</TotalTime>
  <Words>342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Georgia</vt:lpstr>
      <vt:lpstr>Trebuchet MS</vt:lpstr>
      <vt:lpstr>Wingdings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28</cp:revision>
  <dcterms:created xsi:type="dcterms:W3CDTF">2023-02-22T14:53:18Z</dcterms:created>
  <dcterms:modified xsi:type="dcterms:W3CDTF">2024-01-14T18:17:58Z</dcterms:modified>
</cp:coreProperties>
</file>